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6" r:id="rId8"/>
    <p:sldId id="262" r:id="rId9"/>
    <p:sldId id="263" r:id="rId10"/>
    <p:sldId id="264" r:id="rId11"/>
    <p:sldId id="278" r:id="rId12"/>
    <p:sldId id="279" r:id="rId13"/>
    <p:sldId id="265" r:id="rId14"/>
    <p:sldId id="266" r:id="rId15"/>
    <p:sldId id="280" r:id="rId16"/>
    <p:sldId id="267" r:id="rId17"/>
    <p:sldId id="268" r:id="rId18"/>
    <p:sldId id="281" r:id="rId19"/>
    <p:sldId id="269" r:id="rId20"/>
    <p:sldId id="271" r:id="rId21"/>
    <p:sldId id="272" r:id="rId22"/>
    <p:sldId id="273" r:id="rId23"/>
    <p:sldId id="274" r:id="rId24"/>
    <p:sldId id="282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B7C6-CAEA-2E45-9C09-AF0AF4871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F8BA0-82E7-5649-9956-7EFBE40FF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253C-278F-0D41-9736-0D95DEBA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F5931-CA73-1647-8D7B-5D9605BC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EDDAE-2C72-9144-B8FC-C00CAC59C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0EC9-0931-D34B-B495-8D3EFA14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20EAC-C2F9-3444-8707-A66E13A28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CEFED-BCC9-7F4D-9AB8-085474D4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945CD-89C0-4D46-AFAB-86D139EA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65CFC-C4A7-9440-B1E1-C32A05F0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8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A8B0D-7C51-9D47-868F-B18F26834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407C0-C794-3B45-8B4C-54625066D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563D0-5909-CB48-AE8C-57269962D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260E3-7504-7744-85C9-818A87B9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05996-D8F4-7D4E-A18F-C516A6DC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DD9C-F7AE-B440-BA29-A0E9AE8C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D1CD-74EC-9544-9622-A2B925608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C875D-B045-AD47-9695-58BAA52C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ED8E6-A6EA-A143-92FF-D2D2A0C7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783E8-9F3D-7A4A-B670-2017FDE6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8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ACE7-2639-7747-B932-0C992D43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CA505-D1EB-E14B-9AB6-2A2EDD50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6D39-BFCC-1647-9256-A67274B7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9393-B941-484A-A93F-A1D78B27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4602B-3DEF-1A4E-8B01-308168FD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C286-8979-CA49-847D-A54CC63D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5D06C-85B6-524F-8B6A-8E26BC675D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9284A-F9BB-0443-9E4D-C4AAAE57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C7132-73AE-AB41-A4A3-6CA35CDC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91FA7-0A1B-6845-8F2D-9F02DD7D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5728F-D3C1-574E-908F-E63BD020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7D62-BB79-474A-BFDF-688862DA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09C6E-B650-2442-92F2-CFDBD41C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C53A9-DC04-A449-8F85-EDA2C2789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33630-FA0D-A140-801D-357F4FF78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C0651-6CF7-1344-BEF3-3CA4D6C4E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DC785-2661-324E-9CFD-8D741A97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497700-1686-AA40-839C-536AE3F9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5280C-C976-BF4D-885E-94676AEC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2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3F24-EC9E-8F4D-8726-3349AA86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929BC-A640-A646-A2D0-3EBA9ECA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4597B-A827-8B4C-B37C-AC93553A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336E-9DFD-D647-9D35-99F968E0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7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CA78C-D775-794A-B8AF-346382E9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1FCF4-850C-9140-8927-F25C6C8D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33CF7-B899-EB47-AD48-97075287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9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6E2D-0CCB-6141-8DD6-7D6ADA3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B88F-4C24-0D4D-A79F-1F29F8A8C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B3E30-32B7-A341-9BEF-E3C7ACFF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4C6F5-FF50-5641-894A-0CD1684F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84AFC-6D99-8247-9D68-5C83D9DF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63ED2-65CA-C343-A27F-B498F3D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8CB5-74C3-E840-BB15-42EE5CFB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E8143-4976-BA40-9B30-00EC96951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77553-A0A3-B147-85C3-2E246D5AC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18003-8D01-2040-A4C4-75ADEAF7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8407F-55C3-4345-A2F6-E88B99E1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9A812-20F4-C144-A923-83A6FCC2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3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0010B-551A-064C-94FA-902F6D49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5B9B0-1641-E540-AD72-C09F6CF8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F3070-EF11-0E43-A98F-560DB4DE9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CE1C6-D0FF-E84C-AB7A-49DBC4270351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FC3D-589D-984F-A51B-8115AB63E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7222-33ED-9444-9ECE-E29F21EA0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D04D-95A3-D241-9C7B-6F81471F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06AC-CDAF-5E42-BD65-C0E92A76B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 &amp; SPIRITUAL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1166F-F7E3-0F47-A641-6395038FA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art and resistance</a:t>
            </a:r>
          </a:p>
        </p:txBody>
      </p:sp>
    </p:spTree>
    <p:extLst>
      <p:ext uri="{BB962C8B-B14F-4D97-AF65-F5344CB8AC3E}">
        <p14:creationId xmlns:p14="http://schemas.microsoft.com/office/powerpoint/2010/main" val="267429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A3A83-8C80-6F4C-B9D6-37143ADA9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65" t="29093" r="30187" b="25164"/>
          <a:stretch/>
        </p:blipFill>
        <p:spPr>
          <a:xfrm rot="5400000">
            <a:off x="2624822" y="601262"/>
            <a:ext cx="6822488" cy="56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A3A83-8C80-6F4C-B9D6-37143ADA9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5" t="51812" r="52826" b="29481"/>
          <a:stretch/>
        </p:blipFill>
        <p:spPr>
          <a:xfrm rot="5400000">
            <a:off x="2670522" y="347450"/>
            <a:ext cx="6842718" cy="61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1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A3A83-8C80-6F4C-B9D6-37143ADA9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9" t="32882" r="52882" b="48523"/>
          <a:stretch/>
        </p:blipFill>
        <p:spPr>
          <a:xfrm rot="5400000">
            <a:off x="3121545" y="365986"/>
            <a:ext cx="6842718" cy="61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5D8D3-3D96-CA46-8AE1-58DECA4E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01" r="31236" b="16574"/>
          <a:stretch/>
        </p:blipFill>
        <p:spPr>
          <a:xfrm rot="5400000">
            <a:off x="3204395" y="1172394"/>
            <a:ext cx="6855144" cy="4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4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C668B-764C-074B-93C6-22602DCB6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4" t="5143" r="25414" b="7128"/>
          <a:stretch/>
        </p:blipFill>
        <p:spPr>
          <a:xfrm rot="5400000">
            <a:off x="3436728" y="37846"/>
            <a:ext cx="6743670" cy="67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BDB09-2286-6D44-B1F1-F0A187C0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15" y="0"/>
            <a:ext cx="5464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B808-D679-414E-B5AB-3C6338AE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0" t="23413" r="20540" b="13644"/>
          <a:stretch/>
        </p:blipFill>
        <p:spPr>
          <a:xfrm rot="5400000">
            <a:off x="2481067" y="1102392"/>
            <a:ext cx="6863282" cy="46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2FD21-8B23-5E4E-A72F-754E4B3F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6140A0-2CC8-3741-A4AF-E81533D7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0" y="0"/>
            <a:ext cx="8092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34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D06B1-90CA-1441-9653-B553C36C4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0" t="7569" r="15145" b="9008"/>
          <a:stretch/>
        </p:blipFill>
        <p:spPr>
          <a:xfrm>
            <a:off x="3435178" y="-1"/>
            <a:ext cx="3620529" cy="68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E4EA8-B87F-FA44-92AF-6255671D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10" y="0"/>
            <a:ext cx="5141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0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C4E8B-01D9-C740-A5F2-0B5890E0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687" y="0"/>
            <a:ext cx="514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0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A0937-79CA-5044-A4DC-CF7B3146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71" b="22162"/>
          <a:stretch/>
        </p:blipFill>
        <p:spPr>
          <a:xfrm>
            <a:off x="0" y="0"/>
            <a:ext cx="12192000" cy="66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77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0A3E5-4A97-FE4B-A614-6E9AEDDC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81" y="0"/>
            <a:ext cx="4987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84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4D4A0-E6A7-A444-AF03-B4E55A0C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205" y="0"/>
            <a:ext cx="5095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19D2C-8198-E44E-85C8-C8F20858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0"/>
            <a:ext cx="1029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71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2393F-D399-5B4B-B8A7-FB0BED4BA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0" t="27207" r="6577" b="20180"/>
          <a:stretch/>
        </p:blipFill>
        <p:spPr>
          <a:xfrm rot="10800000">
            <a:off x="-1" y="-1"/>
            <a:ext cx="12173601" cy="57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81DC4-3348-3A40-B537-4874C32D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133" y="0"/>
            <a:ext cx="685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709E3-1E0D-C346-A683-EDAE7FAC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60" y="0"/>
            <a:ext cx="5016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7F166-4157-4B49-9512-72DAD8C4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82" y="0"/>
            <a:ext cx="4767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709E3-1E0D-C346-A683-EDAE7FAC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60" y="0"/>
            <a:ext cx="5016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6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30F40-820B-DC47-846F-7E15888F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1DD99-2CAA-C343-8F8C-AF5A4B111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3" t="39080" r="49063" b="33554"/>
          <a:stretch/>
        </p:blipFill>
        <p:spPr>
          <a:xfrm rot="5400000">
            <a:off x="1925800" y="1033156"/>
            <a:ext cx="6864347" cy="47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4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377AC-547C-984C-8FDF-B38D090A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1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</Words>
  <Application>Microsoft Macintosh PowerPoint</Application>
  <PresentationFormat>Widescreen</PresentationFormat>
  <Paragraphs>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ART &amp; SPIRITUAL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SPIRITUAL PRACTICE</dc:title>
  <dc:creator>Microsoft Office User</dc:creator>
  <cp:lastModifiedBy>Microsoft Office User</cp:lastModifiedBy>
  <cp:revision>4</cp:revision>
  <dcterms:created xsi:type="dcterms:W3CDTF">2019-10-12T22:00:19Z</dcterms:created>
  <dcterms:modified xsi:type="dcterms:W3CDTF">2019-10-12T22:25:54Z</dcterms:modified>
</cp:coreProperties>
</file>